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49" r:id="rId2"/>
    <p:sldId id="460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000066"/>
    <a:srgbClr val="FF7C80"/>
    <a:srgbClr val="990099"/>
    <a:srgbClr val="006600"/>
    <a:srgbClr val="99CC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3997" autoAdjust="0"/>
  </p:normalViewPr>
  <p:slideViewPr>
    <p:cSldViewPr>
      <p:cViewPr>
        <p:scale>
          <a:sx n="81" d="100"/>
          <a:sy n="81" d="100"/>
        </p:scale>
        <p:origin x="-1044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B29273-C9D8-43D4-9141-B996C2619227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3E169121-84CC-4507-A6FD-C172C00A99EB}">
      <dgm:prSet phldrT="[Texto]"/>
      <dgm:spPr/>
      <dgm:t>
        <a:bodyPr/>
        <a:lstStyle/>
        <a:p>
          <a:r>
            <a:rPr lang="pt-BR" dirty="0"/>
            <a:t>Usuário externo</a:t>
          </a:r>
        </a:p>
      </dgm:t>
    </dgm:pt>
    <dgm:pt modelId="{C1326CD7-C448-425F-8E48-4AA0AC36C3AC}" type="parTrans" cxnId="{66D24757-2E4F-4CAC-BDFD-EB4BCE7E57AE}">
      <dgm:prSet/>
      <dgm:spPr/>
      <dgm:t>
        <a:bodyPr/>
        <a:lstStyle/>
        <a:p>
          <a:endParaRPr lang="pt-BR"/>
        </a:p>
      </dgm:t>
    </dgm:pt>
    <dgm:pt modelId="{71804A72-42A1-45A9-8FBB-AB0B42D51487}" type="sibTrans" cxnId="{66D24757-2E4F-4CAC-BDFD-EB4BCE7E57AE}">
      <dgm:prSet/>
      <dgm:spPr/>
      <dgm:t>
        <a:bodyPr/>
        <a:lstStyle/>
        <a:p>
          <a:endParaRPr lang="pt-BR"/>
        </a:p>
      </dgm:t>
    </dgm:pt>
    <dgm:pt modelId="{2AB361F5-B440-48E7-B3EA-ED9C622A15EC}">
      <dgm:prSet phldrT="[Texto]" custT="1"/>
      <dgm:spPr/>
      <dgm:t>
        <a:bodyPr/>
        <a:lstStyle/>
        <a:p>
          <a:r>
            <a:rPr lang="pt-BR" sz="1600" dirty="0"/>
            <a:t>Faz o próprio cadastro no SEI </a:t>
          </a:r>
          <a:r>
            <a:rPr lang="pt-BR" sz="1600" b="1" dirty="0"/>
            <a:t>(http://planejamento.mg.gov.br/sei</a:t>
          </a:r>
          <a:r>
            <a:rPr lang="pt-BR" sz="1400" b="1" dirty="0"/>
            <a:t>)</a:t>
          </a:r>
        </a:p>
      </dgm:t>
    </dgm:pt>
    <dgm:pt modelId="{FC0B47AE-15AC-4C52-AD20-CA88CE45D7C8}" type="parTrans" cxnId="{0AB835F9-75B8-4716-9007-D69C552BBF65}">
      <dgm:prSet/>
      <dgm:spPr/>
      <dgm:t>
        <a:bodyPr/>
        <a:lstStyle/>
        <a:p>
          <a:endParaRPr lang="pt-BR"/>
        </a:p>
      </dgm:t>
    </dgm:pt>
    <dgm:pt modelId="{01FAAC98-72B1-4F35-9C4D-B7874D0F277A}" type="sibTrans" cxnId="{0AB835F9-75B8-4716-9007-D69C552BBF65}">
      <dgm:prSet/>
      <dgm:spPr/>
      <dgm:t>
        <a:bodyPr/>
        <a:lstStyle/>
        <a:p>
          <a:endParaRPr lang="pt-BR"/>
        </a:p>
      </dgm:t>
    </dgm:pt>
    <dgm:pt modelId="{EA5BE0FB-6439-46D9-8190-7613EEFB3F5E}">
      <dgm:prSet phldrT="[Texto]"/>
      <dgm:spPr/>
      <dgm:t>
        <a:bodyPr/>
        <a:lstStyle/>
        <a:p>
          <a:r>
            <a:rPr lang="pt-BR" dirty="0"/>
            <a:t>Usuário externo</a:t>
          </a:r>
        </a:p>
      </dgm:t>
    </dgm:pt>
    <dgm:pt modelId="{153B32BD-FD47-43CC-A01B-B07A6C86681E}" type="parTrans" cxnId="{55B66A65-AFEB-4FC0-9A37-4AB965AB3B84}">
      <dgm:prSet/>
      <dgm:spPr/>
      <dgm:t>
        <a:bodyPr/>
        <a:lstStyle/>
        <a:p>
          <a:endParaRPr lang="pt-BR"/>
        </a:p>
      </dgm:t>
    </dgm:pt>
    <dgm:pt modelId="{5799E9E5-74AA-4032-B88F-D237358EFC9E}" type="sibTrans" cxnId="{55B66A65-AFEB-4FC0-9A37-4AB965AB3B84}">
      <dgm:prSet/>
      <dgm:spPr/>
      <dgm:t>
        <a:bodyPr/>
        <a:lstStyle/>
        <a:p>
          <a:endParaRPr lang="pt-BR"/>
        </a:p>
      </dgm:t>
    </dgm:pt>
    <dgm:pt modelId="{035C46FC-A505-4E71-AF34-A9BFE395F50D}">
      <dgm:prSet phldrT="[Texto]" custT="1"/>
      <dgm:spPr/>
      <dgm:t>
        <a:bodyPr/>
        <a:lstStyle/>
        <a:p>
          <a:pPr algn="just"/>
          <a:r>
            <a:rPr lang="pt-BR" sz="1600" dirty="0"/>
            <a:t>Envia para o e-mail do órgão/entidade responsável pelo processo com cópia para usuarioexternosei@planejamento.mg.gov.br a documentação comprobatória </a:t>
          </a:r>
          <a:r>
            <a:rPr lang="pt-BR" sz="1600" b="1" dirty="0"/>
            <a:t>(partindo do  e-mail cadastrado)</a:t>
          </a:r>
        </a:p>
      </dgm:t>
    </dgm:pt>
    <dgm:pt modelId="{36001F6C-F6A6-4F15-A073-5B911D40D9A1}" type="parTrans" cxnId="{7A2E0198-DE3B-4D79-B222-979B426BE50D}">
      <dgm:prSet/>
      <dgm:spPr/>
      <dgm:t>
        <a:bodyPr/>
        <a:lstStyle/>
        <a:p>
          <a:endParaRPr lang="pt-BR"/>
        </a:p>
      </dgm:t>
    </dgm:pt>
    <dgm:pt modelId="{1DE49A6C-5764-40EF-9118-F96C4263DB58}" type="sibTrans" cxnId="{7A2E0198-DE3B-4D79-B222-979B426BE50D}">
      <dgm:prSet/>
      <dgm:spPr/>
      <dgm:t>
        <a:bodyPr/>
        <a:lstStyle/>
        <a:p>
          <a:endParaRPr lang="pt-BR"/>
        </a:p>
      </dgm:t>
    </dgm:pt>
    <dgm:pt modelId="{86E8CFB7-04F3-41CB-874B-8188588ACD01}">
      <dgm:prSet phldrT="[Texto]"/>
      <dgm:spPr/>
      <dgm:t>
        <a:bodyPr/>
        <a:lstStyle/>
        <a:p>
          <a:r>
            <a:rPr lang="pt-BR" dirty="0"/>
            <a:t>Administrador Local SEI</a:t>
          </a:r>
        </a:p>
      </dgm:t>
    </dgm:pt>
    <dgm:pt modelId="{5627FB8E-7B9F-4329-80A7-621DF96860B4}" type="parTrans" cxnId="{E6F99104-D0F1-4F58-93B8-9AACAF6B3D97}">
      <dgm:prSet/>
      <dgm:spPr/>
      <dgm:t>
        <a:bodyPr/>
        <a:lstStyle/>
        <a:p>
          <a:endParaRPr lang="pt-BR"/>
        </a:p>
      </dgm:t>
    </dgm:pt>
    <dgm:pt modelId="{A3290224-B9DE-4BC4-9D44-82A2D04E62C3}" type="sibTrans" cxnId="{E6F99104-D0F1-4F58-93B8-9AACAF6B3D97}">
      <dgm:prSet/>
      <dgm:spPr/>
      <dgm:t>
        <a:bodyPr/>
        <a:lstStyle/>
        <a:p>
          <a:endParaRPr lang="pt-BR"/>
        </a:p>
      </dgm:t>
    </dgm:pt>
    <dgm:pt modelId="{31106991-E34B-4D9A-B41C-E1CE95CDC690}">
      <dgm:prSet phldrT="[Texto]" custT="1"/>
      <dgm:spPr/>
      <dgm:t>
        <a:bodyPr/>
        <a:lstStyle/>
        <a:p>
          <a:pPr algn="just"/>
          <a:r>
            <a:rPr lang="pt-BR" sz="1600" dirty="0"/>
            <a:t>Confere os documentos comprobatórios  do usuário externo e libera seu acesso</a:t>
          </a:r>
        </a:p>
      </dgm:t>
    </dgm:pt>
    <dgm:pt modelId="{8BAF6784-74CA-4D6A-9FCB-77D5A0C188FE}" type="parTrans" cxnId="{71143D06-B85D-4928-8E5F-87FF46045F4F}">
      <dgm:prSet/>
      <dgm:spPr/>
      <dgm:t>
        <a:bodyPr/>
        <a:lstStyle/>
        <a:p>
          <a:endParaRPr lang="pt-BR"/>
        </a:p>
      </dgm:t>
    </dgm:pt>
    <dgm:pt modelId="{9EF491DE-24CB-4A71-BAA5-838FB5D1E670}" type="sibTrans" cxnId="{71143D06-B85D-4928-8E5F-87FF46045F4F}">
      <dgm:prSet/>
      <dgm:spPr/>
      <dgm:t>
        <a:bodyPr/>
        <a:lstStyle/>
        <a:p>
          <a:endParaRPr lang="pt-BR"/>
        </a:p>
      </dgm:t>
    </dgm:pt>
    <dgm:pt modelId="{881ED69E-715A-4E35-8F50-900861B5C984}">
      <dgm:prSet phldrT="[Texto]" custT="1"/>
      <dgm:spPr/>
      <dgm:t>
        <a:bodyPr/>
        <a:lstStyle/>
        <a:p>
          <a:pPr algn="ctr"/>
          <a:r>
            <a:rPr lang="pt-BR" sz="1600" dirty="0"/>
            <a:t>Usuário do SEI</a:t>
          </a:r>
        </a:p>
      </dgm:t>
    </dgm:pt>
    <dgm:pt modelId="{DC3454F3-C49A-4934-9A9C-AAF42D7F655A}" type="parTrans" cxnId="{24857F4A-5F2C-4DBC-B393-DF2617BCC897}">
      <dgm:prSet/>
      <dgm:spPr/>
      <dgm:t>
        <a:bodyPr/>
        <a:lstStyle/>
        <a:p>
          <a:endParaRPr lang="pt-BR"/>
        </a:p>
      </dgm:t>
    </dgm:pt>
    <dgm:pt modelId="{BCE2B42F-F6FB-4B14-8A21-EBE999A34B30}" type="sibTrans" cxnId="{24857F4A-5F2C-4DBC-B393-DF2617BCC897}">
      <dgm:prSet/>
      <dgm:spPr/>
      <dgm:t>
        <a:bodyPr/>
        <a:lstStyle/>
        <a:p>
          <a:endParaRPr lang="pt-BR"/>
        </a:p>
      </dgm:t>
    </dgm:pt>
    <dgm:pt modelId="{FFE90B72-35C4-4E34-A4E5-DBC86365B179}">
      <dgm:prSet phldrT="[Texto]" custT="1"/>
      <dgm:spPr/>
      <dgm:t>
        <a:bodyPr/>
        <a:lstStyle/>
        <a:p>
          <a:pPr algn="just"/>
          <a:r>
            <a:rPr lang="pt-BR" sz="1600" dirty="0"/>
            <a:t>Disponibiliza o documento para o usuário externo assinar</a:t>
          </a:r>
        </a:p>
      </dgm:t>
    </dgm:pt>
    <dgm:pt modelId="{DC4A2E10-ED98-478A-89D0-77D7A41B1785}" type="parTrans" cxnId="{311BA746-CFBF-4B59-A72A-12682FD1C8C8}">
      <dgm:prSet/>
      <dgm:spPr/>
      <dgm:t>
        <a:bodyPr/>
        <a:lstStyle/>
        <a:p>
          <a:endParaRPr lang="pt-BR"/>
        </a:p>
      </dgm:t>
    </dgm:pt>
    <dgm:pt modelId="{7C24048D-92F7-4839-835D-CD84A4F5AFF1}" type="sibTrans" cxnId="{311BA746-CFBF-4B59-A72A-12682FD1C8C8}">
      <dgm:prSet/>
      <dgm:spPr/>
      <dgm:t>
        <a:bodyPr/>
        <a:lstStyle/>
        <a:p>
          <a:endParaRPr lang="pt-BR"/>
        </a:p>
      </dgm:t>
    </dgm:pt>
    <dgm:pt modelId="{9D02D219-5EB1-41EA-846E-23A49DB75F46}" type="pres">
      <dgm:prSet presAssocID="{F3B29273-C9D8-43D4-9141-B996C261922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449119C1-DE9A-42BB-8F90-8EBE1EF252FA}" type="pres">
      <dgm:prSet presAssocID="{3E169121-84CC-4507-A6FD-C172C00A99EB}" presName="composite" presStyleCnt="0"/>
      <dgm:spPr/>
    </dgm:pt>
    <dgm:pt modelId="{617A8307-E808-4AEB-80D2-63164181BD0C}" type="pres">
      <dgm:prSet presAssocID="{3E169121-84CC-4507-A6FD-C172C00A99EB}" presName="bentUpArrow1" presStyleLbl="alignImgPlace1" presStyleIdx="0" presStyleCnt="3" custLinFactNeighborX="3709"/>
      <dgm:spPr/>
    </dgm:pt>
    <dgm:pt modelId="{2D70CC59-2A25-42DE-A3F8-A622A984FD5C}" type="pres">
      <dgm:prSet presAssocID="{3E169121-84CC-4507-A6FD-C172C00A99EB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B730985-8FEB-40A2-AEE3-F914835A228F}" type="pres">
      <dgm:prSet presAssocID="{3E169121-84CC-4507-A6FD-C172C00A99EB}" presName="ChildText" presStyleLbl="revTx" presStyleIdx="0" presStyleCnt="4" custScaleX="419875" custLinFactX="62516" custLinFactNeighborX="100000" custLinFactNeighborY="16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79D7423-29BC-403E-A003-7DE18429AB9D}" type="pres">
      <dgm:prSet presAssocID="{71804A72-42A1-45A9-8FBB-AB0B42D51487}" presName="sibTrans" presStyleCnt="0"/>
      <dgm:spPr/>
    </dgm:pt>
    <dgm:pt modelId="{22A3C359-4DEA-41D5-8335-F9528DE70604}" type="pres">
      <dgm:prSet presAssocID="{EA5BE0FB-6439-46D9-8190-7613EEFB3F5E}" presName="composite" presStyleCnt="0"/>
      <dgm:spPr/>
    </dgm:pt>
    <dgm:pt modelId="{8829B8D6-8CB7-4152-ADA5-7BA151CFB14F}" type="pres">
      <dgm:prSet presAssocID="{EA5BE0FB-6439-46D9-8190-7613EEFB3F5E}" presName="bentUpArrow1" presStyleLbl="alignImgPlace1" presStyleIdx="1" presStyleCnt="3" custLinFactX="-90122" custLinFactNeighborX="-100000"/>
      <dgm:spPr/>
    </dgm:pt>
    <dgm:pt modelId="{421BA77C-16E7-418D-859D-4D2D1C9C49A9}" type="pres">
      <dgm:prSet presAssocID="{EA5BE0FB-6439-46D9-8190-7613EEFB3F5E}" presName="ParentText" presStyleLbl="node1" presStyleIdx="1" presStyleCnt="4" custLinFactX="-32939" custLinFactNeighborX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1696961-7224-4A8B-978C-50A7E9D056FF}" type="pres">
      <dgm:prSet presAssocID="{EA5BE0FB-6439-46D9-8190-7613EEFB3F5E}" presName="ChildText" presStyleLbl="revTx" presStyleIdx="1" presStyleCnt="4" custScaleX="611748" custScaleY="105676" custLinFactNeighborX="80273" custLinFactNeighborY="-29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C243186-FE27-42A6-9DC3-F34F849D8449}" type="pres">
      <dgm:prSet presAssocID="{5799E9E5-74AA-4032-B88F-D237358EFC9E}" presName="sibTrans" presStyleCnt="0"/>
      <dgm:spPr/>
    </dgm:pt>
    <dgm:pt modelId="{46B1B0E4-EF7A-4090-B7D8-536393DE585C}" type="pres">
      <dgm:prSet presAssocID="{86E8CFB7-04F3-41CB-874B-8188588ACD01}" presName="composite" presStyleCnt="0"/>
      <dgm:spPr/>
    </dgm:pt>
    <dgm:pt modelId="{AD5BAC65-878D-4C4E-B5F6-FF0504D04E30}" type="pres">
      <dgm:prSet presAssocID="{86E8CFB7-04F3-41CB-874B-8188588ACD01}" presName="bentUpArrow1" presStyleLbl="alignImgPlace1" presStyleIdx="2" presStyleCnt="3" custLinFactX="-11620" custLinFactNeighborX="-100000"/>
      <dgm:spPr/>
    </dgm:pt>
    <dgm:pt modelId="{9A4CB017-C08B-42CD-AD74-EBF53D3004D3}" type="pres">
      <dgm:prSet presAssocID="{86E8CFB7-04F3-41CB-874B-8188588ACD01}" presName="ParentText" presStyleLbl="node1" presStyleIdx="2" presStyleCnt="4" custLinFactX="-2822" custLinFactNeighborX="-100000" custLinFactNeighborY="119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0629B93-FF50-4872-B1C4-D3DAE9AA1185}" type="pres">
      <dgm:prSet presAssocID="{86E8CFB7-04F3-41CB-874B-8188588ACD01}" presName="ChildText" presStyleLbl="revTx" presStyleIdx="2" presStyleCnt="4" custScaleX="369420" custLinFactNeighborX="60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5AD37D4-6F0C-447C-B704-072C65F9F384}" type="pres">
      <dgm:prSet presAssocID="{A3290224-B9DE-4BC4-9D44-82A2D04E62C3}" presName="sibTrans" presStyleCnt="0"/>
      <dgm:spPr/>
    </dgm:pt>
    <dgm:pt modelId="{331E8F86-A906-493C-AEFE-3F5AB5D01830}" type="pres">
      <dgm:prSet presAssocID="{881ED69E-715A-4E35-8F50-900861B5C984}" presName="composite" presStyleCnt="0"/>
      <dgm:spPr/>
    </dgm:pt>
    <dgm:pt modelId="{7D6BD39F-EC73-4950-AA3F-0B7E0BE42982}" type="pres">
      <dgm:prSet presAssocID="{881ED69E-715A-4E35-8F50-900861B5C984}" presName="ParentText" presStyleLbl="node1" presStyleIdx="3" presStyleCnt="4" custLinFactX="-36225" custLinFactNeighborX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315FD79-DBFE-4DB9-A356-D8AF6E48D4C2}" type="pres">
      <dgm:prSet presAssocID="{881ED69E-715A-4E35-8F50-900861B5C984}" presName="FinalChildText" presStyleLbl="revTx" presStyleIdx="3" presStyleCnt="4" custScaleX="325805" custLinFactNeighborX="-529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6B3C53E-8B3F-4072-8956-6D06A0FA0571}" type="presOf" srcId="{F3B29273-C9D8-43D4-9141-B996C2619227}" destId="{9D02D219-5EB1-41EA-846E-23A49DB75F46}" srcOrd="0" destOrd="0" presId="urn:microsoft.com/office/officeart/2005/8/layout/StepDownProcess"/>
    <dgm:cxn modelId="{64740AE4-2C6F-46FF-8975-9A2DCD8AB275}" type="presOf" srcId="{881ED69E-715A-4E35-8F50-900861B5C984}" destId="{7D6BD39F-EC73-4950-AA3F-0B7E0BE42982}" srcOrd="0" destOrd="0" presId="urn:microsoft.com/office/officeart/2005/8/layout/StepDownProcess"/>
    <dgm:cxn modelId="{7A2E0198-DE3B-4D79-B222-979B426BE50D}" srcId="{EA5BE0FB-6439-46D9-8190-7613EEFB3F5E}" destId="{035C46FC-A505-4E71-AF34-A9BFE395F50D}" srcOrd="0" destOrd="0" parTransId="{36001F6C-F6A6-4F15-A073-5B911D40D9A1}" sibTransId="{1DE49A6C-5764-40EF-9118-F96C4263DB58}"/>
    <dgm:cxn modelId="{71143D06-B85D-4928-8E5F-87FF46045F4F}" srcId="{86E8CFB7-04F3-41CB-874B-8188588ACD01}" destId="{31106991-E34B-4D9A-B41C-E1CE95CDC690}" srcOrd="0" destOrd="0" parTransId="{8BAF6784-74CA-4D6A-9FCB-77D5A0C188FE}" sibTransId="{9EF491DE-24CB-4A71-BAA5-838FB5D1E670}"/>
    <dgm:cxn modelId="{897C9733-D8A1-4BC5-9431-324777C306FE}" type="presOf" srcId="{31106991-E34B-4D9A-B41C-E1CE95CDC690}" destId="{90629B93-FF50-4872-B1C4-D3DAE9AA1185}" srcOrd="0" destOrd="0" presId="urn:microsoft.com/office/officeart/2005/8/layout/StepDownProcess"/>
    <dgm:cxn modelId="{311BA746-CFBF-4B59-A72A-12682FD1C8C8}" srcId="{881ED69E-715A-4E35-8F50-900861B5C984}" destId="{FFE90B72-35C4-4E34-A4E5-DBC86365B179}" srcOrd="0" destOrd="0" parTransId="{DC4A2E10-ED98-478A-89D0-77D7A41B1785}" sibTransId="{7C24048D-92F7-4839-835D-CD84A4F5AFF1}"/>
    <dgm:cxn modelId="{66D24757-2E4F-4CAC-BDFD-EB4BCE7E57AE}" srcId="{F3B29273-C9D8-43D4-9141-B996C2619227}" destId="{3E169121-84CC-4507-A6FD-C172C00A99EB}" srcOrd="0" destOrd="0" parTransId="{C1326CD7-C448-425F-8E48-4AA0AC36C3AC}" sibTransId="{71804A72-42A1-45A9-8FBB-AB0B42D51487}"/>
    <dgm:cxn modelId="{A4618EEE-8F94-4D70-874E-1EA79280F205}" type="presOf" srcId="{FFE90B72-35C4-4E34-A4E5-DBC86365B179}" destId="{0315FD79-DBFE-4DB9-A356-D8AF6E48D4C2}" srcOrd="0" destOrd="0" presId="urn:microsoft.com/office/officeart/2005/8/layout/StepDownProcess"/>
    <dgm:cxn modelId="{368BFC8D-29A1-4310-98E3-5DB490393E0E}" type="presOf" srcId="{EA5BE0FB-6439-46D9-8190-7613EEFB3F5E}" destId="{421BA77C-16E7-418D-859D-4D2D1C9C49A9}" srcOrd="0" destOrd="0" presId="urn:microsoft.com/office/officeart/2005/8/layout/StepDownProcess"/>
    <dgm:cxn modelId="{3AB1722F-B46B-4F7D-B986-74C1C571D7A5}" type="presOf" srcId="{2AB361F5-B440-48E7-B3EA-ED9C622A15EC}" destId="{3B730985-8FEB-40A2-AEE3-F914835A228F}" srcOrd="0" destOrd="0" presId="urn:microsoft.com/office/officeart/2005/8/layout/StepDownProcess"/>
    <dgm:cxn modelId="{24857F4A-5F2C-4DBC-B393-DF2617BCC897}" srcId="{F3B29273-C9D8-43D4-9141-B996C2619227}" destId="{881ED69E-715A-4E35-8F50-900861B5C984}" srcOrd="3" destOrd="0" parTransId="{DC3454F3-C49A-4934-9A9C-AAF42D7F655A}" sibTransId="{BCE2B42F-F6FB-4B14-8A21-EBE999A34B30}"/>
    <dgm:cxn modelId="{55B66A65-AFEB-4FC0-9A37-4AB965AB3B84}" srcId="{F3B29273-C9D8-43D4-9141-B996C2619227}" destId="{EA5BE0FB-6439-46D9-8190-7613EEFB3F5E}" srcOrd="1" destOrd="0" parTransId="{153B32BD-FD47-43CC-A01B-B07A6C86681E}" sibTransId="{5799E9E5-74AA-4032-B88F-D237358EFC9E}"/>
    <dgm:cxn modelId="{0AB835F9-75B8-4716-9007-D69C552BBF65}" srcId="{3E169121-84CC-4507-A6FD-C172C00A99EB}" destId="{2AB361F5-B440-48E7-B3EA-ED9C622A15EC}" srcOrd="0" destOrd="0" parTransId="{FC0B47AE-15AC-4C52-AD20-CA88CE45D7C8}" sibTransId="{01FAAC98-72B1-4F35-9C4D-B7874D0F277A}"/>
    <dgm:cxn modelId="{CC3819F0-E70E-47A2-B99F-ED6E35141E38}" type="presOf" srcId="{3E169121-84CC-4507-A6FD-C172C00A99EB}" destId="{2D70CC59-2A25-42DE-A3F8-A622A984FD5C}" srcOrd="0" destOrd="0" presId="urn:microsoft.com/office/officeart/2005/8/layout/StepDownProcess"/>
    <dgm:cxn modelId="{E6F99104-D0F1-4F58-93B8-9AACAF6B3D97}" srcId="{F3B29273-C9D8-43D4-9141-B996C2619227}" destId="{86E8CFB7-04F3-41CB-874B-8188588ACD01}" srcOrd="2" destOrd="0" parTransId="{5627FB8E-7B9F-4329-80A7-621DF96860B4}" sibTransId="{A3290224-B9DE-4BC4-9D44-82A2D04E62C3}"/>
    <dgm:cxn modelId="{7A4071CF-7AF2-45C5-AFFD-8560960EA255}" type="presOf" srcId="{035C46FC-A505-4E71-AF34-A9BFE395F50D}" destId="{A1696961-7224-4A8B-978C-50A7E9D056FF}" srcOrd="0" destOrd="0" presId="urn:microsoft.com/office/officeart/2005/8/layout/StepDownProcess"/>
    <dgm:cxn modelId="{3427E647-15BE-460E-8B78-B0457B6A0FC9}" type="presOf" srcId="{86E8CFB7-04F3-41CB-874B-8188588ACD01}" destId="{9A4CB017-C08B-42CD-AD74-EBF53D3004D3}" srcOrd="0" destOrd="0" presId="urn:microsoft.com/office/officeart/2005/8/layout/StepDownProcess"/>
    <dgm:cxn modelId="{4A91867C-6C4B-4809-A874-871D476B1532}" type="presParOf" srcId="{9D02D219-5EB1-41EA-846E-23A49DB75F46}" destId="{449119C1-DE9A-42BB-8F90-8EBE1EF252FA}" srcOrd="0" destOrd="0" presId="urn:microsoft.com/office/officeart/2005/8/layout/StepDownProcess"/>
    <dgm:cxn modelId="{00296E5B-8B4B-457E-9C12-1EB3307547C9}" type="presParOf" srcId="{449119C1-DE9A-42BB-8F90-8EBE1EF252FA}" destId="{617A8307-E808-4AEB-80D2-63164181BD0C}" srcOrd="0" destOrd="0" presId="urn:microsoft.com/office/officeart/2005/8/layout/StepDownProcess"/>
    <dgm:cxn modelId="{00FF0FA4-EF67-4DD7-AE65-1155368A4B7F}" type="presParOf" srcId="{449119C1-DE9A-42BB-8F90-8EBE1EF252FA}" destId="{2D70CC59-2A25-42DE-A3F8-A622A984FD5C}" srcOrd="1" destOrd="0" presId="urn:microsoft.com/office/officeart/2005/8/layout/StepDownProcess"/>
    <dgm:cxn modelId="{780C366E-94B9-4B5D-80CF-65F9EADC64A0}" type="presParOf" srcId="{449119C1-DE9A-42BB-8F90-8EBE1EF252FA}" destId="{3B730985-8FEB-40A2-AEE3-F914835A228F}" srcOrd="2" destOrd="0" presId="urn:microsoft.com/office/officeart/2005/8/layout/StepDownProcess"/>
    <dgm:cxn modelId="{F35BCDC8-CFBD-45A6-A160-C0FFAF3A10BF}" type="presParOf" srcId="{9D02D219-5EB1-41EA-846E-23A49DB75F46}" destId="{A79D7423-29BC-403E-A003-7DE18429AB9D}" srcOrd="1" destOrd="0" presId="urn:microsoft.com/office/officeart/2005/8/layout/StepDownProcess"/>
    <dgm:cxn modelId="{FB7A6ACD-74A3-4824-B461-187ECC249EAC}" type="presParOf" srcId="{9D02D219-5EB1-41EA-846E-23A49DB75F46}" destId="{22A3C359-4DEA-41D5-8335-F9528DE70604}" srcOrd="2" destOrd="0" presId="urn:microsoft.com/office/officeart/2005/8/layout/StepDownProcess"/>
    <dgm:cxn modelId="{612EC0C3-CD05-4647-8112-AF368D08661E}" type="presParOf" srcId="{22A3C359-4DEA-41D5-8335-F9528DE70604}" destId="{8829B8D6-8CB7-4152-ADA5-7BA151CFB14F}" srcOrd="0" destOrd="0" presId="urn:microsoft.com/office/officeart/2005/8/layout/StepDownProcess"/>
    <dgm:cxn modelId="{A4E8FE77-C927-48BC-B2A5-3B84B2E8977C}" type="presParOf" srcId="{22A3C359-4DEA-41D5-8335-F9528DE70604}" destId="{421BA77C-16E7-418D-859D-4D2D1C9C49A9}" srcOrd="1" destOrd="0" presId="urn:microsoft.com/office/officeart/2005/8/layout/StepDownProcess"/>
    <dgm:cxn modelId="{4D4E8471-310C-4114-BE09-08E5DAAA46A1}" type="presParOf" srcId="{22A3C359-4DEA-41D5-8335-F9528DE70604}" destId="{A1696961-7224-4A8B-978C-50A7E9D056FF}" srcOrd="2" destOrd="0" presId="urn:microsoft.com/office/officeart/2005/8/layout/StepDownProcess"/>
    <dgm:cxn modelId="{EC62C7CC-71E4-4A56-983B-41EEF75E3FB4}" type="presParOf" srcId="{9D02D219-5EB1-41EA-846E-23A49DB75F46}" destId="{FC243186-FE27-42A6-9DC3-F34F849D8449}" srcOrd="3" destOrd="0" presId="urn:microsoft.com/office/officeart/2005/8/layout/StepDownProcess"/>
    <dgm:cxn modelId="{1CF082D7-1DA7-4812-87C2-5C3FAC6829D2}" type="presParOf" srcId="{9D02D219-5EB1-41EA-846E-23A49DB75F46}" destId="{46B1B0E4-EF7A-4090-B7D8-536393DE585C}" srcOrd="4" destOrd="0" presId="urn:microsoft.com/office/officeart/2005/8/layout/StepDownProcess"/>
    <dgm:cxn modelId="{4C551D1B-3D99-42AF-810B-1EA21B1783E0}" type="presParOf" srcId="{46B1B0E4-EF7A-4090-B7D8-536393DE585C}" destId="{AD5BAC65-878D-4C4E-B5F6-FF0504D04E30}" srcOrd="0" destOrd="0" presId="urn:microsoft.com/office/officeart/2005/8/layout/StepDownProcess"/>
    <dgm:cxn modelId="{5F4ECD64-85C4-48D9-B0FE-0BED2AC4CE2A}" type="presParOf" srcId="{46B1B0E4-EF7A-4090-B7D8-536393DE585C}" destId="{9A4CB017-C08B-42CD-AD74-EBF53D3004D3}" srcOrd="1" destOrd="0" presId="urn:microsoft.com/office/officeart/2005/8/layout/StepDownProcess"/>
    <dgm:cxn modelId="{68DF8B86-CA0E-4B37-8F8E-84FED06407EB}" type="presParOf" srcId="{46B1B0E4-EF7A-4090-B7D8-536393DE585C}" destId="{90629B93-FF50-4872-B1C4-D3DAE9AA1185}" srcOrd="2" destOrd="0" presId="urn:microsoft.com/office/officeart/2005/8/layout/StepDownProcess"/>
    <dgm:cxn modelId="{D8E78595-1156-47E6-8DD2-5A971977566A}" type="presParOf" srcId="{9D02D219-5EB1-41EA-846E-23A49DB75F46}" destId="{65AD37D4-6F0C-447C-B704-072C65F9F384}" srcOrd="5" destOrd="0" presId="urn:microsoft.com/office/officeart/2005/8/layout/StepDownProcess"/>
    <dgm:cxn modelId="{17125E35-8581-4498-B4B8-20B938C483FB}" type="presParOf" srcId="{9D02D219-5EB1-41EA-846E-23A49DB75F46}" destId="{331E8F86-A906-493C-AEFE-3F5AB5D01830}" srcOrd="6" destOrd="0" presId="urn:microsoft.com/office/officeart/2005/8/layout/StepDownProcess"/>
    <dgm:cxn modelId="{CEC6C0DD-E680-4BE2-AA9B-52319071FE5B}" type="presParOf" srcId="{331E8F86-A906-493C-AEFE-3F5AB5D01830}" destId="{7D6BD39F-EC73-4950-AA3F-0B7E0BE42982}" srcOrd="0" destOrd="0" presId="urn:microsoft.com/office/officeart/2005/8/layout/StepDownProcess"/>
    <dgm:cxn modelId="{E6051C6F-941A-4F4C-AF24-94427D2774AC}" type="presParOf" srcId="{331E8F86-A906-493C-AEFE-3F5AB5D01830}" destId="{0315FD79-DBFE-4DB9-A356-D8AF6E48D4C2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7A8307-E808-4AEB-80D2-63164181BD0C}">
      <dsp:nvSpPr>
        <dsp:cNvPr id="0" name=""/>
        <dsp:cNvSpPr/>
      </dsp:nvSpPr>
      <dsp:spPr>
        <a:xfrm rot="5400000">
          <a:off x="545701" y="898179"/>
          <a:ext cx="788796" cy="89801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70CC59-2A25-42DE-A3F8-A622A984FD5C}">
      <dsp:nvSpPr>
        <dsp:cNvPr id="0" name=""/>
        <dsp:cNvSpPr/>
      </dsp:nvSpPr>
      <dsp:spPr>
        <a:xfrm>
          <a:off x="303411" y="23782"/>
          <a:ext cx="1327868" cy="929465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/>
            <a:t>Usuário externo</a:t>
          </a:r>
        </a:p>
      </dsp:txBody>
      <dsp:txXfrm>
        <a:off x="348792" y="69163"/>
        <a:ext cx="1237106" cy="838703"/>
      </dsp:txXfrm>
    </dsp:sp>
    <dsp:sp modelId="{3B730985-8FEB-40A2-AEE3-F914835A228F}">
      <dsp:nvSpPr>
        <dsp:cNvPr id="0" name=""/>
        <dsp:cNvSpPr/>
      </dsp:nvSpPr>
      <dsp:spPr>
        <a:xfrm>
          <a:off x="1656182" y="125033"/>
          <a:ext cx="4055006" cy="751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/>
            <a:t>Faz o próprio cadastro no SEI </a:t>
          </a:r>
          <a:r>
            <a:rPr lang="pt-BR" sz="1600" b="1" kern="1200" dirty="0"/>
            <a:t>(http://planejamento.mg.gov.br/sei</a:t>
          </a:r>
          <a:r>
            <a:rPr lang="pt-BR" sz="1400" b="1" kern="1200" dirty="0"/>
            <a:t>)</a:t>
          </a:r>
        </a:p>
      </dsp:txBody>
      <dsp:txXfrm>
        <a:off x="1656182" y="125033"/>
        <a:ext cx="4055006" cy="751234"/>
      </dsp:txXfrm>
    </dsp:sp>
    <dsp:sp modelId="{8829B8D6-8CB7-4152-ADA5-7BA151CFB14F}">
      <dsp:nvSpPr>
        <dsp:cNvPr id="0" name=""/>
        <dsp:cNvSpPr/>
      </dsp:nvSpPr>
      <dsp:spPr>
        <a:xfrm rot="5400000">
          <a:off x="1677991" y="1942275"/>
          <a:ext cx="788796" cy="89801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1BA77C-16E7-418D-859D-4D2D1C9C49A9}">
      <dsp:nvSpPr>
        <dsp:cNvPr id="0" name=""/>
        <dsp:cNvSpPr/>
      </dsp:nvSpPr>
      <dsp:spPr>
        <a:xfrm>
          <a:off x="1411080" y="1067878"/>
          <a:ext cx="1327868" cy="929465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/>
            <a:t>Usuário externo</a:t>
          </a:r>
        </a:p>
      </dsp:txBody>
      <dsp:txXfrm>
        <a:off x="1456461" y="1113259"/>
        <a:ext cx="1237106" cy="838703"/>
      </dsp:txXfrm>
    </dsp:sp>
    <dsp:sp modelId="{A1696961-7224-4A8B-978C-50A7E9D056FF}">
      <dsp:nvSpPr>
        <dsp:cNvPr id="0" name=""/>
        <dsp:cNvSpPr/>
      </dsp:nvSpPr>
      <dsp:spPr>
        <a:xfrm>
          <a:off x="2808311" y="1113117"/>
          <a:ext cx="5908049" cy="7938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/>
            <a:t>Envia para o e-mail do órgão/entidade responsável pelo processo com cópia para usuarioexternosei@planejamento.mg.gov.br a documentação comprobatória </a:t>
          </a:r>
          <a:r>
            <a:rPr lang="pt-BR" sz="1600" b="1" kern="1200" dirty="0"/>
            <a:t>(partindo do  e-mail cadastrado)</a:t>
          </a:r>
        </a:p>
      </dsp:txBody>
      <dsp:txXfrm>
        <a:off x="2808311" y="1113117"/>
        <a:ext cx="5908049" cy="793874"/>
      </dsp:txXfrm>
    </dsp:sp>
    <dsp:sp modelId="{AD5BAC65-878D-4C4E-B5F6-FF0504D04E30}">
      <dsp:nvSpPr>
        <dsp:cNvPr id="0" name=""/>
        <dsp:cNvSpPr/>
      </dsp:nvSpPr>
      <dsp:spPr>
        <a:xfrm rot="5400000">
          <a:off x="3186082" y="2986371"/>
          <a:ext cx="788796" cy="89801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4CB017-C08B-42CD-AD74-EBF53D3004D3}">
      <dsp:nvSpPr>
        <dsp:cNvPr id="0" name=""/>
        <dsp:cNvSpPr/>
      </dsp:nvSpPr>
      <dsp:spPr>
        <a:xfrm>
          <a:off x="2614124" y="2123035"/>
          <a:ext cx="1327868" cy="929465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/>
            <a:t>Administrador Local SEI</a:t>
          </a:r>
        </a:p>
      </dsp:txBody>
      <dsp:txXfrm>
        <a:off x="2659505" y="2168416"/>
        <a:ext cx="1237106" cy="838703"/>
      </dsp:txXfrm>
    </dsp:sp>
    <dsp:sp modelId="{90629B93-FF50-4872-B1C4-D3DAE9AA1185}">
      <dsp:nvSpPr>
        <dsp:cNvPr id="0" name=""/>
        <dsp:cNvSpPr/>
      </dsp:nvSpPr>
      <dsp:spPr>
        <a:xfrm>
          <a:off x="4065119" y="2200620"/>
          <a:ext cx="3567730" cy="751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/>
            <a:t>Confere os documentos comprobatórios  do usuário externo e libera seu acesso</a:t>
          </a:r>
        </a:p>
      </dsp:txBody>
      <dsp:txXfrm>
        <a:off x="4065119" y="2200620"/>
        <a:ext cx="3567730" cy="751234"/>
      </dsp:txXfrm>
    </dsp:sp>
    <dsp:sp modelId="{7D6BD39F-EC73-4950-AA3F-0B7E0BE42982}">
      <dsp:nvSpPr>
        <dsp:cNvPr id="0" name=""/>
        <dsp:cNvSpPr/>
      </dsp:nvSpPr>
      <dsp:spPr>
        <a:xfrm>
          <a:off x="4116980" y="3156070"/>
          <a:ext cx="1327868" cy="929465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/>
            <a:t>Usuário do SEI</a:t>
          </a:r>
        </a:p>
      </dsp:txBody>
      <dsp:txXfrm>
        <a:off x="4162361" y="3201451"/>
        <a:ext cx="1237106" cy="838703"/>
      </dsp:txXfrm>
    </dsp:sp>
    <dsp:sp modelId="{0315FD79-DBFE-4DB9-A356-D8AF6E48D4C2}">
      <dsp:nvSpPr>
        <dsp:cNvPr id="0" name=""/>
        <dsp:cNvSpPr/>
      </dsp:nvSpPr>
      <dsp:spPr>
        <a:xfrm>
          <a:off x="5652455" y="3244716"/>
          <a:ext cx="3146511" cy="7512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600" kern="1200" dirty="0"/>
            <a:t>Disponibiliza o documento para o usuário externo assinar</a:t>
          </a:r>
        </a:p>
      </dsp:txBody>
      <dsp:txXfrm>
        <a:off x="5652455" y="3244716"/>
        <a:ext cx="3146511" cy="7512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4C041F-7E95-4A21-BCDC-33DE8FB7E358}" type="datetimeFigureOut">
              <a:rPr lang="pt-BR" smtClean="0"/>
              <a:pPr/>
              <a:t>10/07/2019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2F17A-F601-4E36-8194-7C2BAE933DD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7643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A936-1C3B-48AC-B22E-22A110E959C2}" type="datetimeFigureOut">
              <a:rPr lang="pt-BR" smtClean="0"/>
              <a:pPr/>
              <a:t>10/07/2019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F529-F438-480A-B6AA-E27449DA90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A936-1C3B-48AC-B22E-22A110E959C2}" type="datetimeFigureOut">
              <a:rPr lang="pt-BR" smtClean="0"/>
              <a:pPr/>
              <a:t>10/07/2019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F529-F438-480A-B6AA-E27449DA90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A936-1C3B-48AC-B22E-22A110E959C2}" type="datetimeFigureOut">
              <a:rPr lang="pt-BR" smtClean="0"/>
              <a:pPr/>
              <a:t>10/07/2019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F529-F438-480A-B6AA-E27449DA90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027022"/>
            <a:ext cx="8229600" cy="4525963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18643"/>
            <a:ext cx="2133600" cy="365125"/>
          </a:xfrm>
        </p:spPr>
        <p:txBody>
          <a:bodyPr/>
          <a:lstStyle/>
          <a:p>
            <a:fld id="{1C6CA936-1C3B-48AC-B22E-22A110E959C2}" type="datetimeFigureOut">
              <a:rPr lang="pt-BR" smtClean="0"/>
              <a:pPr/>
              <a:t>10/07/2019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A936-1C3B-48AC-B22E-22A110E959C2}" type="datetimeFigureOut">
              <a:rPr lang="pt-BR" smtClean="0"/>
              <a:pPr/>
              <a:t>10/07/2019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F529-F438-480A-B6AA-E27449DA90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39246" y="156755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A936-1C3B-48AC-B22E-22A110E959C2}" type="datetimeFigureOut">
              <a:rPr lang="pt-BR" smtClean="0"/>
              <a:pPr/>
              <a:t>10/07/2019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F529-F438-480A-B6AA-E27449DA90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A936-1C3B-48AC-B22E-22A110E959C2}" type="datetimeFigureOut">
              <a:rPr lang="pt-BR" smtClean="0"/>
              <a:pPr/>
              <a:t>10/07/2019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F529-F438-480A-B6AA-E27449DA90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A936-1C3B-48AC-B22E-22A110E959C2}" type="datetimeFigureOut">
              <a:rPr lang="pt-BR" smtClean="0"/>
              <a:pPr/>
              <a:t>10/07/2019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F529-F438-480A-B6AA-E27449DA90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A936-1C3B-48AC-B22E-22A110E959C2}" type="datetimeFigureOut">
              <a:rPr lang="pt-BR" smtClean="0"/>
              <a:pPr/>
              <a:t>10/07/2019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A936-1C3B-48AC-B22E-22A110E959C2}" type="datetimeFigureOut">
              <a:rPr lang="pt-BR" smtClean="0"/>
              <a:pPr/>
              <a:t>10/07/2019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CA936-1C3B-48AC-B22E-22A110E959C2}" type="datetimeFigureOut">
              <a:rPr lang="pt-BR" smtClean="0"/>
              <a:pPr/>
              <a:t>10/07/2019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F529-F438-480A-B6AA-E27449DA908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mod_inter07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CA936-1C3B-48AC-B22E-22A110E959C2}" type="datetimeFigureOut">
              <a:rPr lang="pt-BR" smtClean="0"/>
              <a:pPr/>
              <a:t>10/07/2019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F529-F438-480A-B6AA-E27449DA908B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9" name="Picture 2" descr="logo seimg01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5448"/>
            <a:ext cx="1614405" cy="59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r>
              <a:rPr lang="pt-BR" b="1" dirty="0"/>
              <a:t>Fluxo Usuário Externo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841297815"/>
              </p:ext>
            </p:extLst>
          </p:nvPr>
        </p:nvGraphicFramePr>
        <p:xfrm>
          <a:off x="-252536" y="1196752"/>
          <a:ext cx="9396536" cy="4109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tângulo 3"/>
          <p:cNvSpPr/>
          <p:nvPr/>
        </p:nvSpPr>
        <p:spPr>
          <a:xfrm>
            <a:off x="251520" y="530607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Se houver uma base de dados que consista os dados usuário com o SEI, ela será aceita (ex. CAGEC, CAGEF).</a:t>
            </a:r>
          </a:p>
        </p:txBody>
      </p:sp>
    </p:spTree>
    <p:extLst>
      <p:ext uri="{BB962C8B-B14F-4D97-AF65-F5344CB8AC3E}">
        <p14:creationId xmlns:p14="http://schemas.microsoft.com/office/powerpoint/2010/main" val="830042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Usuários externos </a:t>
            </a:r>
            <a:br>
              <a:rPr lang="pt-BR" dirty="0"/>
            </a:br>
            <a:r>
              <a:rPr lang="pt-BR" b="1" dirty="0"/>
              <a:t>Documentos Comprobatórios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8797" y="2616622"/>
            <a:ext cx="2287179" cy="231727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712" y="2855917"/>
            <a:ext cx="1364960" cy="2042309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-180528" y="1529606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1 – Documento de Identificação que contenha o CPF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427984" y="1484784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3 - Procuração, termo de posse, ata de representação de organização pública ou privada</a:t>
            </a:r>
          </a:p>
        </p:txBody>
      </p:sp>
      <p:sp>
        <p:nvSpPr>
          <p:cNvPr id="9" name="AutoShape 2" descr="Resultado de imagem para documen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4" descr="Resultado de imagem para document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1" name="AutoShape 6" descr="Resultado de imagem para documento"/>
          <p:cNvSpPr>
            <a:spLocks noChangeAspect="1" noChangeArrowheads="1"/>
          </p:cNvSpPr>
          <p:nvPr/>
        </p:nvSpPr>
        <p:spPr bwMode="auto">
          <a:xfrm>
            <a:off x="6938410" y="3050250"/>
            <a:ext cx="1450013" cy="1450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1979711" y="1494650"/>
            <a:ext cx="25922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2 – Foto do usuário segurando o documento de identificação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9820" y="2729190"/>
            <a:ext cx="1766396" cy="2268375"/>
          </a:xfrm>
          <a:prstGeom prst="rect">
            <a:avLst/>
          </a:prstGeom>
        </p:spPr>
      </p:pic>
      <p:sp>
        <p:nvSpPr>
          <p:cNvPr id="15" name="CaixaDeTexto 14"/>
          <p:cNvSpPr txBox="1"/>
          <p:nvPr/>
        </p:nvSpPr>
        <p:spPr>
          <a:xfrm>
            <a:off x="2031033" y="5301208"/>
            <a:ext cx="47355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O e-mail que encaminhar a documentação </a:t>
            </a:r>
          </a:p>
          <a:p>
            <a:pPr algn="ctr"/>
            <a:r>
              <a:rPr lang="pt-BR" b="1" dirty="0"/>
              <a:t>=</a:t>
            </a:r>
          </a:p>
          <a:p>
            <a:pPr algn="ctr"/>
            <a:r>
              <a:rPr lang="pt-BR" dirty="0"/>
              <a:t> O e-mail cadastrado pelo usuário externo no SEI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C1C01896-C4A8-4E1E-A0A9-CCF7C53F7EAD}"/>
              </a:ext>
            </a:extLst>
          </p:cNvPr>
          <p:cNvSpPr txBox="1"/>
          <p:nvPr/>
        </p:nvSpPr>
        <p:spPr>
          <a:xfrm>
            <a:off x="7380312" y="1556792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4 – Termo de Concordância e Veracidade</a:t>
            </a:r>
          </a:p>
        </p:txBody>
      </p:sp>
      <p:pic>
        <p:nvPicPr>
          <p:cNvPr id="4" name="Gráfico 3" descr="Documento">
            <a:extLst>
              <a:ext uri="{FF2B5EF4-FFF2-40B4-BE49-F238E27FC236}">
                <a16:creationId xmlns:a16="http://schemas.microsoft.com/office/drawing/2014/main" xmlns="" id="{184D2A85-3E1E-4868-87B6-1CD7388B28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257559" y="2924944"/>
            <a:ext cx="1922953" cy="192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2975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5011</TotalTime>
  <Words>138</Words>
  <Application>Microsoft Office PowerPoint</Application>
  <PresentationFormat>Apresentação na tela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Fluxo Usuário Externo</vt:lpstr>
      <vt:lpstr>Usuários externos  Documentos Comprobatórios</vt:lpstr>
    </vt:vector>
  </TitlesOfParts>
  <Company>CAMG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m12157996</dc:creator>
  <cp:lastModifiedBy>Etianne Costa da SIlva</cp:lastModifiedBy>
  <cp:revision>298</cp:revision>
  <dcterms:created xsi:type="dcterms:W3CDTF">2013-07-11T11:29:10Z</dcterms:created>
  <dcterms:modified xsi:type="dcterms:W3CDTF">2019-07-10T19:23:32Z</dcterms:modified>
</cp:coreProperties>
</file>